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4" r:id="rId8"/>
    <p:sldId id="290" r:id="rId9"/>
    <p:sldId id="285" r:id="rId10"/>
    <p:sldId id="286" r:id="rId11"/>
    <p:sldId id="287" r:id="rId12"/>
    <p:sldId id="288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20" d="100"/>
          <a:sy n="20" d="100"/>
        </p:scale>
        <p:origin x="3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10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9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96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02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60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9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93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41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63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725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2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473A9-27BF-4CAC-AD3F-5C603AE7E08C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C568-A62A-44EE-A847-46FBFA0268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86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56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8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3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4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0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17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35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5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6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98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67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4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48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374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7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40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51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56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4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6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2600" y="-14192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5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21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9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67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7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07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80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48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18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6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9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93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5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32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53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75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1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8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7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230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0</Words>
  <Application>Microsoft Office PowerPoint</Application>
  <PresentationFormat>Широкоэкранный</PresentationFormat>
  <Paragraphs>0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15</cp:revision>
  <dcterms:created xsi:type="dcterms:W3CDTF">2021-03-21T16:34:39Z</dcterms:created>
  <dcterms:modified xsi:type="dcterms:W3CDTF">2021-03-21T20:46:37Z</dcterms:modified>
</cp:coreProperties>
</file>